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85" r:id="rId5"/>
    <p:sldId id="286" r:id="rId6"/>
    <p:sldId id="259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7" r:id="rId28"/>
    <p:sldId id="282" r:id="rId29"/>
    <p:sldId id="284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29.06.2022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29.06.2022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29.06.2022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29.06.2022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29.06.2022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29.06.2022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29.06.2022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29.06.2022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29.06.2022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29.06.2022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29.06.2022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29.06.2022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>
                <a:latin typeface="Algerian" pitchFamily="82" charset="0"/>
              </a:rPr>
              <a:t>NAMIK KEMAL İMAM HATİP ORTAOKULU TANITIMI</a:t>
            </a:r>
            <a:endParaRPr lang="tr-TR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03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13376"/>
          </a:xfrm>
        </p:spPr>
      </p:pic>
    </p:spTree>
    <p:extLst>
      <p:ext uri="{BB962C8B-B14F-4D97-AF65-F5344CB8AC3E}">
        <p14:creationId xmlns:p14="http://schemas.microsoft.com/office/powerpoint/2010/main" val="231581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6" y="12940"/>
            <a:ext cx="9119763" cy="6845060"/>
          </a:xfrm>
        </p:spPr>
      </p:pic>
    </p:spTree>
    <p:extLst>
      <p:ext uri="{BB962C8B-B14F-4D97-AF65-F5344CB8AC3E}">
        <p14:creationId xmlns:p14="http://schemas.microsoft.com/office/powerpoint/2010/main" val="400537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520"/>
            <a:ext cx="9144000" cy="6888520"/>
          </a:xfrm>
        </p:spPr>
      </p:pic>
    </p:spTree>
    <p:extLst>
      <p:ext uri="{BB962C8B-B14F-4D97-AF65-F5344CB8AC3E}">
        <p14:creationId xmlns:p14="http://schemas.microsoft.com/office/powerpoint/2010/main" val="332091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4" y="44624"/>
            <a:ext cx="9036496" cy="6768752"/>
          </a:xfrm>
        </p:spPr>
      </p:pic>
    </p:spTree>
    <p:extLst>
      <p:ext uri="{BB962C8B-B14F-4D97-AF65-F5344CB8AC3E}">
        <p14:creationId xmlns:p14="http://schemas.microsoft.com/office/powerpoint/2010/main" val="371539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42"/>
            <a:ext cx="9144000" cy="6840158"/>
          </a:xfrm>
        </p:spPr>
      </p:pic>
    </p:spTree>
    <p:extLst>
      <p:ext uri="{BB962C8B-B14F-4D97-AF65-F5344CB8AC3E}">
        <p14:creationId xmlns:p14="http://schemas.microsoft.com/office/powerpoint/2010/main" val="278790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071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7" y="0"/>
            <a:ext cx="9108504" cy="6858000"/>
          </a:xfrm>
        </p:spPr>
      </p:pic>
    </p:spTree>
    <p:extLst>
      <p:ext uri="{BB962C8B-B14F-4D97-AF65-F5344CB8AC3E}">
        <p14:creationId xmlns:p14="http://schemas.microsoft.com/office/powerpoint/2010/main" val="40136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7923"/>
            <a:ext cx="9108504" cy="6858000"/>
          </a:xfrm>
        </p:spPr>
      </p:pic>
    </p:spTree>
    <p:extLst>
      <p:ext uri="{BB962C8B-B14F-4D97-AF65-F5344CB8AC3E}">
        <p14:creationId xmlns:p14="http://schemas.microsoft.com/office/powerpoint/2010/main" val="368743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4756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7" y="0"/>
            <a:ext cx="9108504" cy="6813376"/>
          </a:xfrm>
        </p:spPr>
      </p:pic>
    </p:spTree>
    <p:extLst>
      <p:ext uri="{BB962C8B-B14F-4D97-AF65-F5344CB8AC3E}">
        <p14:creationId xmlns:p14="http://schemas.microsoft.com/office/powerpoint/2010/main" val="28156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3376"/>
          </a:xfrm>
        </p:spPr>
      </p:pic>
    </p:spTree>
    <p:extLst>
      <p:ext uri="{BB962C8B-B14F-4D97-AF65-F5344CB8AC3E}">
        <p14:creationId xmlns:p14="http://schemas.microsoft.com/office/powerpoint/2010/main" val="270328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66"/>
            <a:ext cx="9144000" cy="6791810"/>
          </a:xfrm>
        </p:spPr>
      </p:pic>
    </p:spTree>
    <p:extLst>
      <p:ext uri="{BB962C8B-B14F-4D97-AF65-F5344CB8AC3E}">
        <p14:creationId xmlns:p14="http://schemas.microsoft.com/office/powerpoint/2010/main" val="77515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1582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2670"/>
          </a:xfrm>
        </p:spPr>
      </p:pic>
    </p:spTree>
    <p:extLst>
      <p:ext uri="{BB962C8B-B14F-4D97-AF65-F5344CB8AC3E}">
        <p14:creationId xmlns:p14="http://schemas.microsoft.com/office/powerpoint/2010/main" val="27785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813376"/>
          </a:xfrm>
        </p:spPr>
      </p:pic>
    </p:spTree>
    <p:extLst>
      <p:ext uri="{BB962C8B-B14F-4D97-AF65-F5344CB8AC3E}">
        <p14:creationId xmlns:p14="http://schemas.microsoft.com/office/powerpoint/2010/main" val="48667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4" y="0"/>
            <a:ext cx="9146633" cy="6897247"/>
          </a:xfrm>
        </p:spPr>
      </p:pic>
    </p:spTree>
    <p:extLst>
      <p:ext uri="{BB962C8B-B14F-4D97-AF65-F5344CB8AC3E}">
        <p14:creationId xmlns:p14="http://schemas.microsoft.com/office/powerpoint/2010/main" val="402860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640" cy="6858000"/>
          </a:xfrm>
        </p:spPr>
      </p:pic>
    </p:spTree>
    <p:extLst>
      <p:ext uri="{BB962C8B-B14F-4D97-AF65-F5344CB8AC3E}">
        <p14:creationId xmlns:p14="http://schemas.microsoft.com/office/powerpoint/2010/main" val="42943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4748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tr-TR" dirty="0" smtClean="0"/>
              <a:t>2021-2022 EĞİTİM YILI DERECELER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1.YILDIZ ERKEKLER  SPOR  TIRMANIŞI TÜRKİYE 2. LİĞİ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308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tr-TR" dirty="0" smtClean="0"/>
              <a:t>2021-2022 EĞİTİM YILI DERECELER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r-TR" dirty="0" smtClean="0"/>
              <a:t>ERKEKLER BOCCE İL ÜÇÜNCÜLÜĞÜ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KIZLAR BOCCE İL ÜÇÜNCÜLÜĞÜ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SAĞ-SOL BİLEK GÜREŞİ İL BİRİNCİLİĞİ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60 KG SAĞ KOL İLBİRİNCİLİĞİ – SOL KOL İL ÜÇÜNCÜLÜĞÜ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İSTİKLAL MARŞI OKUMA İLÇE BİRİNCİLİĞİ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867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7200" dirty="0" smtClean="0">
                <a:latin typeface="Algerian" pitchFamily="82" charset="0"/>
              </a:rPr>
              <a:t>TEŞEKKÜRLER</a:t>
            </a:r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dirty="0" smtClean="0">
                <a:latin typeface="Algerian" pitchFamily="82" charset="0"/>
              </a:rPr>
              <a:t>HAZIRLAYAN : Okul Müdür Yardımcısı</a:t>
            </a:r>
          </a:p>
          <a:p>
            <a:pPr marL="0" indent="0" algn="ctr">
              <a:buNone/>
            </a:pPr>
            <a:r>
              <a:rPr lang="tr-TR" dirty="0">
                <a:latin typeface="Algerian" pitchFamily="82" charset="0"/>
              </a:rPr>
              <a:t> </a:t>
            </a:r>
            <a:r>
              <a:rPr lang="tr-TR" dirty="0" smtClean="0">
                <a:latin typeface="Algerian" pitchFamily="82" charset="0"/>
              </a:rPr>
              <a:t>          Enes ÇAĞLAR</a:t>
            </a:r>
            <a:endParaRPr lang="tr-TR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20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4" cy="6858000"/>
          </a:xfrm>
        </p:spPr>
      </p:pic>
    </p:spTree>
    <p:extLst>
      <p:ext uri="{BB962C8B-B14F-4D97-AF65-F5344CB8AC3E}">
        <p14:creationId xmlns:p14="http://schemas.microsoft.com/office/powerpoint/2010/main" val="426129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813376"/>
          </a:xfrm>
        </p:spPr>
      </p:pic>
    </p:spTree>
    <p:extLst>
      <p:ext uri="{BB962C8B-B14F-4D97-AF65-F5344CB8AC3E}">
        <p14:creationId xmlns:p14="http://schemas.microsoft.com/office/powerpoint/2010/main" val="313844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" y="0"/>
            <a:ext cx="9138370" cy="6858000"/>
          </a:xfrm>
        </p:spPr>
      </p:pic>
    </p:spTree>
    <p:extLst>
      <p:ext uri="{BB962C8B-B14F-4D97-AF65-F5344CB8AC3E}">
        <p14:creationId xmlns:p14="http://schemas.microsoft.com/office/powerpoint/2010/main" val="151236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160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2573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1669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253" cy="6858000"/>
          </a:xfrm>
        </p:spPr>
      </p:pic>
    </p:spTree>
    <p:extLst>
      <p:ext uri="{BB962C8B-B14F-4D97-AF65-F5344CB8AC3E}">
        <p14:creationId xmlns:p14="http://schemas.microsoft.com/office/powerpoint/2010/main" val="260954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59</Words>
  <Application>Microsoft Office PowerPoint</Application>
  <PresentationFormat>Ekran Gösterisi (4:3)</PresentationFormat>
  <Paragraphs>18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Ofis Teması</vt:lpstr>
      <vt:lpstr>NAMIK KEMAL İMAM HATİP ORTAOKULU TANITIMI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2021-2022 EĞİTİM YILI DERECELER</vt:lpstr>
      <vt:lpstr>2021-2022 EĞİTİM YILI DERECELER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NAMIK KEMAL İMAM HATİP ORTAOKULU TANITIMI</dc:title>
  <dc:creator>Enes</dc:creator>
  <cp:lastModifiedBy>Enes</cp:lastModifiedBy>
  <cp:revision>24</cp:revision>
  <dcterms:created xsi:type="dcterms:W3CDTF">2022-03-21T10:31:23Z</dcterms:created>
  <dcterms:modified xsi:type="dcterms:W3CDTF">2022-06-29T09:52:41Z</dcterms:modified>
</cp:coreProperties>
</file>